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8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FC48-8B9D-44FC-969A-CA5E1580FA8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5191-929A-491E-B5F4-90BAB781B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61557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Friday </a:t>
                      </a:r>
                      <a:r>
                        <a:rPr lang="en-US" sz="2800" dirty="0" smtClean="0"/>
                        <a:t>, December </a:t>
                      </a:r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5: The dinosaur museum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 Lesson </a:t>
                      </a:r>
                      <a:r>
                        <a:rPr lang="en-US" sz="2800" baseline="0" dirty="0" smtClean="0"/>
                        <a:t>4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1769" y="1769395"/>
            <a:ext cx="340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Listen, point,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5l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0890" y="1787760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05/hinh-9-unit-5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7" y="2730321"/>
            <a:ext cx="11384454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527" y="301203"/>
            <a:ext cx="267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2050" name="Picture 2" descr="https://img.loigiaihay.com/picture/2018/0305/hinh-10-unit-5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" y="1233890"/>
            <a:ext cx="11543763" cy="3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l4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6186" y="-3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027"/>
            <a:ext cx="1161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It was a cold day, so I put on a warm vest and went out for a walk.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We saw some pigs. Some were big, but one was really little. I liked the little one best.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One pig was ill and a vet was looking after it.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Then it started to rain and we got really wet.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496" y="2815544"/>
            <a:ext cx="116081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Đó là một ngày lạnh, vì vậy tôi mặc áo ấm và ra ngoài đi bộ.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Tôi nhìn thấy nhiều con lợn. Một vài con lớn, nhưng có 1 con nhỏ. Tôi thích con nhỏ nhất.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Một con lợn bị ốm và có người đang khám và chăm sóc nó.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Sau đó trời bắt đầu mưa bà chúng tôi đã thực sự ướt.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40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3" y="603547"/>
            <a:ext cx="11414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3. Read again. Circle the words with the sounds from 1. Use red for "b", pink for "v", blue for "w", and green for "p".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Lời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giải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 chi 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OpenSans"/>
              </a:rPr>
              <a:t>tiết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:</a:t>
            </a:r>
            <a:endParaRPr lang="en-US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"b": big, but, best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"v" : vest, vet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"w": was, warm, went, we,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OpenSans"/>
              </a:rPr>
              <a:t>were,was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, wet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"p": put, pigs</a:t>
            </a:r>
          </a:p>
        </p:txBody>
      </p:sp>
    </p:spTree>
    <p:extLst>
      <p:ext uri="{BB962C8B-B14F-4D97-AF65-F5344CB8AC3E}">
        <p14:creationId xmlns:p14="http://schemas.microsoft.com/office/powerpoint/2010/main" val="40007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33" y="3269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4. Listen and circle the correct word. Match.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5" name="5l4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2716" y="326960"/>
            <a:ext cx="609600" cy="609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03029"/>
              </p:ext>
            </p:extLst>
          </p:nvPr>
        </p:nvGraphicFramePr>
        <p:xfrm>
          <a:off x="163133" y="1348272"/>
          <a:ext cx="11685430" cy="948690"/>
        </p:xfrm>
        <a:graphic>
          <a:graphicData uri="http://schemas.openxmlformats.org/drawingml/2006/table">
            <a:tbl>
              <a:tblPr/>
              <a:tblGrid>
                <a:gridCol w="5492965"/>
                <a:gridCol w="6192465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1. I really like </a:t>
                      </a:r>
                      <a:r>
                        <a:rPr lang="en-US" sz="2800" b="1" dirty="0">
                          <a:effectLst/>
                        </a:rPr>
                        <a:t>pears / bears.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r>
                        <a:rPr lang="en-US" sz="2800" b="0" dirty="0">
                          <a:effectLst/>
                        </a:rPr>
                        <a:t>3. Let's follow this </a:t>
                      </a:r>
                      <a:r>
                        <a:rPr lang="en-US" sz="2800" b="1" dirty="0">
                          <a:effectLst/>
                        </a:rPr>
                        <a:t>bath / path</a:t>
                      </a:r>
                      <a:endParaRPr lang="en-US" sz="2800" b="0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2. My favorite </a:t>
                      </a:r>
                      <a:r>
                        <a:rPr lang="en-US" sz="2800" b="1" dirty="0">
                          <a:effectLst/>
                        </a:rPr>
                        <a:t>vest / best </a:t>
                      </a:r>
                      <a:r>
                        <a:rPr lang="en-US" sz="2800" b="0" dirty="0">
                          <a:effectLst/>
                        </a:rPr>
                        <a:t>is blue</a:t>
                      </a:r>
                    </a:p>
                    <a:p>
                      <a:pPr fontAlgn="t"/>
                      <a:r>
                        <a:rPr lang="en-US" sz="2800" b="0" dirty="0">
                          <a:effectLst/>
                        </a:rPr>
                        <a:t>4. Oh no! My school work is </a:t>
                      </a:r>
                      <a:r>
                        <a:rPr lang="en-US" sz="2800" b="1" dirty="0">
                          <a:effectLst/>
                        </a:rPr>
                        <a:t>vet / wet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https://img.loigiaihay.com/picture/2018/0305/hinh-11-unit-5-f-f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2" y="2660225"/>
            <a:ext cx="10624041" cy="36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273</Words>
  <Application>Microsoft Office PowerPoint</Application>
  <PresentationFormat>Widescreen</PresentationFormat>
  <Paragraphs>27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2021-12-04T08:51:30Z</dcterms:created>
  <dcterms:modified xsi:type="dcterms:W3CDTF">2021-12-04T09:00:59Z</dcterms:modified>
</cp:coreProperties>
</file>